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az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72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İkinci Oğul itdi və tapıldı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</a:t>
            </a:r>
            <a:r xmlns:a="http://schemas.openxmlformats.org/drawingml/2006/main">
              <a:rPr altLang="en-US" lang="az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Viktorina</a:t>
            </a:r>
            <a:r xmlns:a="http://schemas.openxmlformats.org/drawingml/2006/main">
              <a:rPr altLang="en-US" lang="az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İkinci oğlu qayıdanda ata necə davrandı?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İkinci oğlunu qovdu.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İkinci oğlunu vurdu.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İkinci oğlunu görmədi.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İkinci oğlunu məmnuniyyətlə qarşıladı.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İkinci oğlunu məmnuniyyətlə qarşıladı.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81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On Min Talant Borcu Olan Borclu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"Mən sənə etdiyim kimi sən də öz qul yoldaşına mərhəmət etməməli idinmi?"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Padşaha on min talant borcu olan bir adam var idi. Padşah adama yazığı gəldi, borcunu sildi.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Lakin o adam bayıra çıxanda ona yüz dinar borcu olan nökərlərindən birini tapdı. Onu tutdu və ona hirsləndi. "Mənə olan borcunu qaytar!"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Və nökər yoldaşını həbsxanaya atdı. Padşah bu xəbəri digər nökərindən eşitdi.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Sonra padşah qəzəbləndi və nökəri geri çağırdı. “Mənə yalvardığınız üçün bütün borcunuzu sildim. Mənim sənə etdiyim kimi, sən də öz qul yoldaşlarına rəhm etməli deyildimi?”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dedi: “Göydəki Atamız sizi bağışladığı kimi, siz də bir-birinizi bağışlayın”.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/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qulluqçu on min talantlıq çox böyük bir borcdan təmizləndi.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Amma ona yüz dinar borcu olan nökər yoldaşını bağışlamadı.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Bu, nankor bir münasibətdir.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də İsa vasitəsilə lütflə bağışlandıq və xilas olduq.</a:t>
            </a:r>
            <a:r xmlns:a="http://schemas.openxmlformats.org/drawingml/2006/main">
              <a:rPr altLang="en-US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Əgər o lütfü unutmasaq, bizə zülm edənləri bağışlamalıyıq.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/>
              <a:t>İsa kimdir?</a:t>
            </a:r>
            <a:r xmlns:a="http://schemas.openxmlformats.org/drawingml/2006/main">
              <a:rPr altLang="en-US" lang="a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bizi bağışlayan və sona qədər sevən biridir.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Padşah tərəfindən nə qədər pul silindi?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yüz dinar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 yüz dinar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yüz istedad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 minlərlə istedad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on minlərlə istedad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/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4000"/>
              <a:t>Çünki bu oğlum ölmüşdü və dirildi. itdi və tapıldı”. Beləliklə, bayram etməyə başladılar.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"Mən sənə etdiyim kimi sən də öz qul yoldaşına mərhəmət etməməli idinmi?"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82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Davud Oğluna Hosanna!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Onun qabağında gedən izdiham və ardınca gələnlər “Davud Oğluna Husanna!” deyə qışqırdılar. “Rəbbin adı ilə gələnə nə bəxtiyardır!” "Hosanna ən yüksəkdə!"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İsa Yerusəlimə yaxınlaşanda iki şagirdini göndərib dedi: «Kəndə gedin, yanında sıpası olan bir eşşək tapacaqsınız. Onları aç və mənim yanıma gətir”.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İki şagird kəndə girdi və İsanın onlara söylədiyi kimi etdilər.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Eşşəyi tapdılar. "Rəbbin onlara ehtiyacı var." Sonra sahibi onları dərhal göndərdi.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körpə eşşəyə minərək Yerusəlimə girdi. Onun qabağında gedən izdiham: «Davud Oğluna Husanna!» deyə qışqırdılar.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İsanın körpə eşşəyə minməsi və izdiham tərəfindən qarşılanması Müqəddəs Kitabda yazılmış peyğəmbərliklərə əsasən həyata keçirilirdi. Amma heç kimin bundan xəbəri yox idi.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“İsa eşşəyin tayına mindi və camaat qışqırdı: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Davud Oğluna hosanna!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Onların hamısı Müqəddəs Kitabda peyğəmbərlik edilmişdir.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itaətlə yaşadı,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İncildə yazıldığı kimi.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İsaya tabe olan biz də itaət etməliyik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Allahın sözü hərtərəfli.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tərifə və izzətə layiq padşahımızdır.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az">
                <a:solidFill>
                  <a:schemeClr val="tx1">
                    <a:lumMod val="50000"/>
                    <a:lumOff val="50000"/>
                  </a:schemeClr>
                </a:solidFill>
              </a:rPr>
              <a:t>№ 73 Allahın Kəlamı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400"/>
              <a:t>İsa Lazarı ölülər arasından diriltdi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Yerusəlimə nə ilə getdi?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eşşəyin tayı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körpə at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bala fil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körpə dəvə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eşşəyin tayı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Onun qabağında gedən izdiham və ardınca gələnlər “Davud Oğluna Husanna!” deyə qışqırdılar. “Rəbbin adı ilə gələnə nə bəxtiyardır!” "Hosanna ən yüksəkdə!"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83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Mənim evim dua evidir.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O, onlara dedi: “Yazılıb ki, mənim evim dua evi adlanacaq, amma siz onu “quldur yuvası” edirsiniz”.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Yerusəlim məbədinə girdi. Məbədin içərisində çoxlu tacir və pul dəyişdirənlər var idi.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İsa pul dəyişdirənlərin stollarını və göyərçin satanların skamyalarını aşdı. Orada alqı-satqı edənlərin hamısını sürdü.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qəzəblə dedi: «Yazılmışdır ki, mənim evim dua evi adlanacaq, amma siz onu quldur yuvasına çevirirsiniz».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tacirləri məbəddən qovdu və məbəddəki xəstələrə şəfa verdi.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Məbəd, kilsə Allaha ibadət etmək və dua etmək üçün yerdir.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oranı ticarət yerinə çevirən camaata qəzəbləndi.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Kilsəyə nə üçün gəlirsən?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Kilsədə Allahla ibadət və dua ilə görüşməlisən.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kilsənin sahibidir. İbadətimizi və dualarımızı kilsədən qəbul edən İsadır.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/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İsa ona dedi: «Dirilmə və həyat Mənəm. Mənə iman edən ölsə də, yaşayacaq;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Kim yaşayıb Mənə iman edərsə, heç vaxt ölməyəcək. Buna inanırsan?"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/>
              <a:t>Bugünkü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məbəddən kimi qovdu?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Yəhudilər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Qəribə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Kahin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Tacirlər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Tacirlər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O, onlara dedi: “Yazılıb ki, mənim evim dua evi adlanacaq, amma siz onu “quldur yuvası” edirsiniz”.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84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İsa şagirdlərinin ayaqlarını yudu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/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İndi mən, Rəbbiniz və Müəlliminiz, ayaqlarınızı yuduğum üçün siz də bir-birinizin ayaqlarını yumalısınız.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şagirdləri ilə sonuncu şam yeməyində idi. İsa bilirdi ki, bu, onun şagirdləri ilə sonuncu yeməyidir.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İsa qəfildən hövzəyə su gətirdi və şagirdlərinin ayaqlarını bir-bir yumağa başladı.</a:t>
            </a:r>
            <a:r xmlns:a="http://schemas.openxmlformats.org/drawingml/2006/main">
              <a:rPr lang="az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Növbə Peterə çatanda Peter dedi: "Niyə Rəbb ayaqlarımızı yuyur? Mən yumayacağam!"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cavab verdi. "Ayaqlarını yumasam, səninlə mənim işimiz yoxdur. Bəlkə indi yaxşı başa düşmürsən, amma bir gün anlayacaqsan".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"Nümunə olmaq üçün ayaqlarınızı yudum. Bundan sonra bir-birinizin ayağını yuyun, bir-birinizə xidmət edən insanlar olun".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Dünyada alçaq adamlar yüksək adamlara xidmət edir, əksinə İsa şagirdlərinin ayaqlarını yudu və təslim oldu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onun həyatı bizim üçün.</a:t>
            </a:r>
            <a:r xmlns:a="http://schemas.openxmlformats.org/drawingml/2006/main">
              <a:rPr altLang="en-US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Əgər biz İsanın şagirdləriyiksə, bir-birimizə daha yüksək yerdə rəftar etmək istəməkdənsə, aşağı yerdə xidmət etməkdən şad olmalıyıq.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İsaya bir xəbər gəldi. “Lazar xəstədir. Xahiş edirəm tez gəlib sağaldın”.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/>
              <a:t>İsa kimdir?</a:t>
            </a:r>
            <a:r xmlns:a="http://schemas.openxmlformats.org/drawingml/2006/main">
              <a:rPr altLang="en-US" lang="a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</a:t>
            </a:r>
            <a:r xmlns:a="http://schemas.openxmlformats.org/drawingml/2006/main">
              <a:rPr altLang="en-US" lang="az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edir..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ən yüksək insandır, lakin o, ən aşağı yerə gəlib və hamımıza xidmət etməyə hazırdır.</a:t>
            </a:r>
            <a:r xmlns:a="http://schemas.openxmlformats.org/drawingml/2006/main">
              <a:rPr altLang="en-US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/>
              <a:t>Bugünkü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İsaya ayaqlarını yumağa kim icazə vermədi?</a:t>
            </a:r>
            <a:r xmlns:a="http://schemas.openxmlformats.org/drawingml/2006/main">
              <a:rPr altLang="en-US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Yəhuda İskaryot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Peter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/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İndi mən, Rəbbiniz və Müəlliminiz, ayaqlarınızı yuduğum üçün siz də bir-birinizin ayaqlarını yumalısınız.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85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İsa təpədə dua edir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Bir az da uzağa gedərək, üzü yerə yıxıldı və dua etdi: "Atam, əgər mümkünsə, bu kasa Məndən alınsın. Ancaq mənim istədiyim kimi deyil, sənin istədiyin kimi".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Nahardan sonra İsa şagirdləri ilə Getsemani adlı yerə getdi.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İsa şagirdlərinə dedi: “Ruhum ölüm həddinə qədər kədərlə doludur. Burada qalın və mənimlə oyaq olun”.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"Atam, əgər mümkündürsə, bu kasa Məndən alınsın. Ancaq mənim istədiyim kimi deyil, sənin istədiyin kimi." İsa ürəkdən dua etdi. Lakin şagirdlər dərin yuxuya getdilər.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şagirdlərini oyadaraq dedi: «Bir saat mənimlə oyaq qala bilməzsiniz? Bax. Budur, xain məni həbs etməyə gəlir”.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Sonda İsa onu tutmağa gələn insanların ardınca getdi. Allahın istədiyi kimi çarmıxda günahlarımızın əvəzini ödəmək üçün ölmək idi.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Lakin İsa gəlməmişdən əvvəl öldü.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İsanın çarmıxda günahlarımızı ödəmək üçün ölməsi ağrılı idi, lakin o, tamamilə itaətkar idi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çünki bu, Allahın iradəsi idi.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İlk öncə ümid etməliyik ki, həyatımızda mənim yox, Allahın iradəsi yerinə yetsin.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/>
              <a:t>İsa kimdir?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rgbClr val="0070c0"/>
                </a:solidFill>
              </a:rPr>
              <a:t>İsa</a:t>
            </a:r>
            <a:r xmlns:a="http://schemas.openxmlformats.org/drawingml/2006/main">
              <a:rPr lang="az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az" altLang="ko-KR" sz="3600">
                <a:solidFill>
                  <a:srgbClr val="0070c0"/>
                </a:solidFill>
              </a:rPr>
              <a:t>edir..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bu ölkədə günahsızdır, çünki o, Allahın iradəsinə tam əməl edir.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həbs olunmazdan əvvəl harada dua edirdi?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Yerusəlim məbədində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Getsemaniya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Markın yuxarı otağı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Qaliley gölü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Getsemaniya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Bir az da uzağa gedərək, üzü yerə yıxıldı və dua etdi: "Atam, əgər mümkünsə, bu kasa Məndən alınsın. Ancaq mənim istədiyim kimi deyil, sənin istədiyin kimi".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86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İsa çarmıxda öldü.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İsa uca səslə dedi: «Ata, ruhumu Sənin əlinə verirəm». Bunu deyəndə son nəfəsini verdi.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Roma əsgərləri tərəfindən əsir düşən İsa, başına tikanlı tac taxdı, ələ salındı, çarmıxı daşıdı və təpəyə edam edilməyə aparıldı.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Sonra İsa iki cinayətkarla birlikdə çarmıxa çəkildi. Camaat dayanıb baxırdı, hökmdarlar hətta ona istehza ilə baxırdılar.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"Ata, onları bağışla, çünki nə etdiklərini bilmirlər." İsa onu öldürənlər üçün dua etdi.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dedi: "Tamamlandı!" O, başını aşağı salıb ruhunu verdi.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Lazarın bacısı gec gələn İsaya dedi: «İsa, sən burada olsaydın, qardaşım ölməzdi».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 zaman məbədin pərdəsi yuxarıdan aşağı ikiyə bölündü. Yer sarsıldı, daşlar yarıldı. İsanı çarmıxa çəkən əsgərlər bunu görəndə dəhşətə gəldilər və qışqırdılar: “Həqiqətən, O, Allahın Oğlu idi!”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Günahsız İsa əzab çəkdi və bizim üçün öldü və günahlarımızın əvəzini ödədi.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Ona görə də özümüzə pul ödəməyə ehtiyacımız yoxdur.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İsanın sayəsində xilas olduq.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Bunu bir an belə unutmamalıyıq.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/>
              <a:t>İsa kimdir?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çarmıxda günahlarımıza görə ölərək bizi xilas edən Xilaskardır.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kiminlə çarmıxa çəkildi?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Şagirdlər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Qadınlar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Kahinlər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Cinayətkarlar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Cinayətkarlar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İsa uca səslə dedi: «Ata, ruhumu Sənin əlinə verirəm». Bunu deyəndə son nəfəsini verdi.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87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Boş məzar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Bu zaman o, dönüb İsanın orada dayandığını gördü, lakin onun İsa olduğunu anlamadı.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Maqdalalı Məryəm ölü İsanı görmək üçün məzara getdi. Lakin türbənin daş qapısı açıq idi.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Qəbirdə İsanın cəsədi yox idi. Məryəm elə bilirdi ki, kimsə İsanın cəsədini oğurlayıb.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Mələk peyda olub soruşdu. "Niyə ağlayırsan?" Məryəm cavab verdi: «Biri İsanın cəsədini oğurlayıb».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dedi: «Qəbrin daş darvazasını götür». İsa əmr etdi: «Çıx, Lazar».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O, arxaya dönəndə İsa sağ-salamat qayıtdı. Lakin Məryəm İsanı tanımırdı. O, İsanın yenidən diriləcəyini düşünmürdü.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“Məryəm...” Yalnız İsa çağıranda Məryəm onu tanıdı. “Ya Rəbb, sən doğrudan da dirildin.” İsa ölümündən üç gün sonra dirildi.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Dünyada heç kim ölməyib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və yenidən diri.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Ancaq ölümdən dirilən yeganə İsa hələ də sağdır.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İncil deyir ki, İsaya iman edənlər də həyata qayıdırlar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İsa kimi.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Ona görə də ümidimizi itirməməliyik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əbədi həyat üçün.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/>
              <a:t>İsa kimdir?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ölümə qalib gələn və yenidən həyata qayıdan Qələbənin Rəbbidir.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Məryəm qəbirdə İsanın olmadığını görəndə nə düşündü?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dirildi!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 İsanın məzarı deyil!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Kimsə İsanın meyitini oğurladı!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Şagirdlər İsanın meyitini satın aldılar!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Kimsə İsanın meyitini oğurladı!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Bu zaman o, dönüb İsanın orada dayandığını gördü, lakin onun İsa olduğunu anlamadı.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88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Göyə yüksəlmiş İsa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Bunu dedikdən sonra o, onların gözləri önünə aparıldı və bir bulud onu gözlərindən gizlətdi.</a:t>
            </a:r>
            <a:r xmlns:a="http://schemas.openxmlformats.org/drawingml/2006/main">
              <a:rPr lang="az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Hərəkətlər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İsanın dirildiyini bilməyən şagirdləri qorxu və məyusluq bürüdü.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Dirilən İsa gəlib onların arasında dayandı, əllərini və böyrünü onlara göstərdi və dedi: “Şübhə etməyin və iman edin”.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Təəccüblüdür ki, ölümündən üç gün sonra Lazar çölə çıxdı. İnsanlar bunu görüb sevindilər və Allaha həmd etdilər.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Sonra İsa Atasının, Allahın yanına qayıdacağını söylədi və Müqəddəs Ruhu göndərəcəyini vəd etdi.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İsa şagirdlərinə dünyanın sonuna qədər Onun şahidləri olmağı, Müjdəni təbliğ etməyi və kəlamı öyrətməyi əmr etdi.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 torpaqda bütün missiyaları yerinə yetirdikdən sonra İsa şagirdlərinin qarşısında göyə qalxdı. Və bizə söz verdi ki, bir gün bu torpağa qayıdacaq.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göyə qalxmazdan əvvəl şagirdlərinə Müjdəni yerin ucqarlarına qədər təbliğ etməyi əmr etdi.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Kilsə İsanın şagirdlərindən ibarət bir qrupdur.</a:t>
            </a:r>
            <a:r xmlns:a="http://schemas.openxmlformats.org/drawingml/2006/main">
              <a:rPr lang="az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İsanın şagirdləri olaraq biz hər yerdə Müjdəni təbliğ etməliyik. Və biz İsanın şahidi olmalıyıq.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/>
              <a:t>İsa kimdir?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hələ də sağdır, Allahın sağ tərəfində oturur və O, vəd edildiyi kimi yer üzünə qayıdacaq.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Dirilən İsa şagirdlərinə nə göstərdi?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Əllərdə və ayaqlarda dırnaq izləri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Tikan oh baş işarələri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Arxada qamçı izləri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Üzdə qançırlar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Əllərdə və ayaqlarda dırnaq izləri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Bunu dedikdən sonra o, onların gözləri önünə aparıldı və bir bulud onu gözlərindən gizlətdi.</a:t>
            </a:r>
            <a:r xmlns:a="http://schemas.openxmlformats.org/drawingml/2006/main">
              <a:rPr lang="az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Hərəkətlər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89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Müqəddəs Ruh gəldi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Onların hamısı Müqəddəs Ruhla doldu və Ruh onlara imkan verən kimi başqa dillərdə danışmağa başladı.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Hərəkətlər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İsanın dediyi kimi şagirdlər Yerusəlimdə idilər. Əllinci gün bayramı gələndə onların hamısı bir yerdə idi.</a:t>
            </a:r>
            <a:r xmlns:a="http://schemas.openxmlformats.org/drawingml/2006/main">
              <a:rPr lang="a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/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Lazarı həyata qaytardı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onun sözü ilə.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nə vaxtsa öləcəyik, amma İsaya inandığımız üçün diriləcəyik.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Siz dirilmə ümidi ilə yaşayan bir xristian olmalısınız.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Birdən şiddətli küləyin əsməsinə bənzər bir səs gəldi və onların oturduğu bütün evi bürüdü.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Və sonra hər kəsin başında odlu bir dil var idi və sonra hamısı Müqəddəs Ruhla doldu və başqa dillərdə danışmağa başladı.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Hamı təəccüblənəndə Peter onlara İsa və Müjdə haqqında təbliğ etməyə başladı.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İnsanlar Müjdəyə qulaq asdılar, tövbə etdilər və vəftiz etdilər. Həmin gün 3000-dən çox insan vəftiz olundu.</a:t>
            </a:r>
            <a:r xmlns:a="http://schemas.openxmlformats.org/drawingml/2006/main">
              <a:rPr lang="a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şagirdlərinə Müqəddəs Ruhu göndərdi.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Müqəddəs Ruh Peterə Müjdəni təbliğ etmək üçün müdriklik və güc verdi.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Müqəddəs Ruh İsaya iman edən hər kəsin qəlbindədir.</a:t>
            </a:r>
            <a:r xmlns:a="http://schemas.openxmlformats.org/drawingml/2006/main">
              <a:rPr lang="a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Unutma ki, Müqəddəs Ruh Peterə müdriklik və güc verdiyi kimi, Müjdəni təbliğ etmək üçün bizə müdriklik və cəsarət verəndir.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/>
              <a:t>İsa kimdir?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bizə kömək etmək üçün Ona iman edənlərin hamısına Müqəddəs Ruhu göndərir.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Müqəddəs Ruh gələndə nə eşitdilər?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truba səsi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ildırım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şiddətli küləyin əsməsi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duaların səsi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şiddətli küləyin əsməsi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Onların hamısı Müqəddəs Ruhla doldu və Ruh onlara imkan verən kimi başqa dillərdə danışmağa başladı.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Hərəkətlər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90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Filip Efiopiyaya Müjdəni söylədi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Sonra Filip Müqəddəs Yazıların elə həmin hissəsindən başladı və ona İsa haqqında xoş xəbəri dedi.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Hərəkətlər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/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4000"/>
              <a:t>Çünki bu oğlum ölmüşdü və dirildi. itdi və tapıldı”. Beləliklə, bayram etməyə başladılar.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/>
              <a:t>İsa kimdir?</a:t>
            </a:r>
            <a:r xmlns:a="http://schemas.openxmlformats.org/drawingml/2006/main">
              <a:rPr altLang="en-US" lang="a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ölüləri dirildən həyatın ağasıdır.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Rəbbin mələyi İsaya iman edən Filipə dedi: “Cənuba, yola, səhra yoluna get”.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O, mələyin dediyi kimi cənub səhrasına getdi. Mələyin onu niyə göndərdiyinə təəccübləndi </a:t>
            </a: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zaman Efiopiya ölkəsinin pul işlərinə cavabdeh olan xədim vaqonda idi və Yeşaya peyğəmbərin yazılarını oxuyurdu. Filip yaxınlaşıb soruşdu. "Nə oxuduğunu başa düşürsən?"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"Mən bunu necə başa düşə bilərəm" dedi, "kimsə mənə izah etməsə?" Filip Müqəddəs Yazıların elə həmin hissəsindən başladı və ona İsa haqqında xoş xəbəri dedi.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Efiopiyalı İsanı qəbul etdikdən sonra sevinclə ölkəsinə qayıtdı. Filip onu oraya apardığı üçün Müqəddəs Ruha təşəkkür etdi.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 tam başa düşə bilmədi, lakin Müqəddəs Ruhun əmrinə tabe oldu. Beləliklə, o, Müjdəni Efiopiyaya təbliğ edə bildi.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Bəzən anlaya bilmədiyimiz vəziyyətə düşürük.</a:t>
            </a:r>
            <a:r xmlns:a="http://schemas.openxmlformats.org/drawingml/2006/main">
              <a:rPr lang="a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Amma əgər sən Allaha güvənirsənsə və hətta o anda Müqəddəs Ruhla Ona itaət etsən, sən də imanlı insan ola bilərsən.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Müjdəni təbliğ edənlər.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/>
              <a:t>İsa kimdir?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Görüşməli olduğumuz münasibətə rəhbərlik edən İsadır.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Filipin görüşdüyü efiopiyalı xədim nə idi?</a:t>
            </a:r>
            <a:r xmlns:a="http://schemas.openxmlformats.org/drawingml/2006/main">
              <a:rPr lang="a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Orduya rəhbərlik edirdi.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O, öz ölkəsinin aşpazı idi.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idi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doldurmaq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onun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ölkənin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pul.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Ölkədə ibadətlərə nəzarət edirdi.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O, ölkəsinin pullarına rəhbərlik edirdi.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Sonra Filip Müqəddəs Yazıların elə həmin hissəsindən başladı və ona İsa haqqında xoş xəbəri dedi.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Hərəkətlər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91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Şaul İsa ilə görüşür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gələndə Lazar öldükdən neçə gün keçdi?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gün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iki gün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üç gün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dörd gün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üç gün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O, yerə yıxıldı və bir səsin ona dediyini eşitdi: «Şaul, Şaul, niyə məni təqib edirsən?»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Hərəkətlər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İsaya iman edənlərə nifrət edən Şaul adlı bir adam var idi və o, kilsəyə nifrət edirdi.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Şaul İsaya o qədər nifrət edirdi ki, xristianları həbs etmək üçün Dəməşqə getdi.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Səyahətində Şama yaxınlaşanda birdən göydən bir işıq onun ətrafında çaxdı. O, bir səs eşitdi: «Şaul, Şaul, niyə məni təqib edirsən?»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«Sən kimsən, ya Rəbb?» Şaul soruşdu. “Mən sənin təqib etdiyin İsayam”. Şaul İsanın sağ olmasına təəccübləndi. O, İsanın öldüyünü düşünürdü.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ilə görüşən Şaul yeni insan oldu. Beləliklə, o, Müjdəni başqa millətlərə təbliğ etmək üçün çox çalışan və bir çox Müqəddəs Kitab kitablarını yazan Həvari Pavel oldu.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Şaul kilsəni təqib edən bir adam idi, lakin Allah onu həvari adlandırdı.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ilə görüşən Şaul əvvəlkindən tamamilə fərqli bir həyat yaşadı.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Nə dəyişikliklər etmisiniz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ilə tanış olandan bəri?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ilə görüşənlər əvvəlkindən fərqli bir həyat yaşamalıdırlar.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/>
              <a:t>İsa kimdir?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Şaul kimi pis adamları bağışlayan və onları içəri çağırıb işçilər kimi təyin edən biridir.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Şaul nə üçün Dəməşqə getdi?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Xristianları həbs etmək.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Səyahət etmək.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İbadət etmək.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Müjdəni təbliğ etmək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Xristianları həbs etmək.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O, yerə yıxıldı və bir səsin ona dediyini eşitdi: «Şaul, Şaul, niyə məni təqib edirsən?»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Hərəkətlər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/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İsa ona dedi: «Dirilmə və həyat Mənəm. Mənə iman edən ölsə də, yaşayacaq;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Kim yaşayıb Mənə iman edərsə, heç vaxt ölməyəcək. Buna inanırsan?"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92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Paulun yaxşı dostu Barnaba.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Amma Barnaba onu götürüb həvarilərin yanına gətirdi. O, onlara Şaulun yolda Rəbbi necə gördüyünü və Rəbbin onunla danışdığını və Dəməşqdə İsanın adı ilə qorxmadan təbliğ etdiyini söylədi.</a:t>
            </a:r>
            <a:r xmlns:a="http://schemas.openxmlformats.org/drawingml/2006/main">
              <a:rPr lang="az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Hərəkətlər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 İsa ilə tanış olduqdan sonra İsanın şagirdləri ilə görüşmək istədi.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Lakin İsanın şagirdləri Paveldən qorxurdular. Çünki onlar bilmirdilər ki, Pavel İsa ilə tanış olduqdan sonra İsaya iman gətirdi.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Barnaba Paula kömək etdi. "O, həqiqətən İsa ilə tanış oldu və tamamilə dəyişdi!"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"Mən Pavelin xristianları həbs etmək üçün getdiyi Dəməşqdə təbliğ etdiyini də görmüşəm!" Şagirdlər Paulla asanlıqla dost oldular.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Bundan sonra Barnaba və Paul yaxşı dost oldular və Müjdəni birlikdə təbliğ etmək üçün dünyanı gəzdilər.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İmanlılar cəmiyyətini təqib edən Paul İsa ilə tanış oldu və yeni insan oldu, lakin insanlar ona inanmadılar.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Amma Allah Barnabanı hazırladı və yaratdı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Paulun yaxşı iş yoldaşıdır.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 və Barnaba kimi biz də imanla yaxşı dost olmalıyıq və bir-birimizə kömək etməliyik.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/>
              <a:t>İsa kimdir?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bizə çətinliyə düşəndə bizə kömək edə biləcək bir dost göndərir.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 çətin vəziyyətə düşəndə kim kömək etdi və dost oldu?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Barnabas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74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İsanın Transfiqurasiyası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Amma Barnaba onu götürüb həvarilərin yanına gətirdi. O, onlara Şaulun yolda Rəbbi necə gördüyünü və Rəbbin onunla danışdığını və Dəməşqdə İsanın adı ilə qorxmadan təbliğ etdiyini söylədi.</a:t>
            </a:r>
            <a:r xmlns:a="http://schemas.openxmlformats.org/drawingml/2006/main">
              <a:rPr lang="az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Hərəkətlər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93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Həyata qayıdan Dorkas.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Peter onların hamısını otaqdan çıxartdı; sonra diz çöküb dua etdi. Ölən qadına tərəf dönüb dedi: "Tabitha, qalx". O, gözlərini açdı və Peteri görüb yerində oturdu.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Hərəkətlər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Həmişə yaxşılıq edən və yoxsullara kömək edən Dork adlı bir şagird var idi.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Təxminən o vaxt xəstələndi və öldü. Qonşuları çox kədərləndilər və Peteri geri qaytardılar.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 gələndə onun kömək etdiyi hər kəs hədiyyə olaraq aldığı paltarları göstərərək ağlayırdı.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Peter onların hamısını otaqdan çıxartdı; sonra diz üstə çöküb dua etdi.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"Dorka, qalx!" dedi Peter. O, gözlərini açıb Peteri görüb oturdu. Bunu görən hamı sevindi və o kənddə çoxlu adam İsaya inandı.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Peter İsanın şagirdi idi və o, İsanın etdiklərini edə bilirdi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 yer üzündə olanda.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İsa şagirdlərinə dedi ki, onlar da onun etdiyi kimi edəcəklər.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Biz İsanın şagirdləriyik.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Biz İsanın bu ölkədə nə etdiyini öyrənib xatırlamalı və İsa ilə eyni şeyi etməliyik.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/>
              <a:t>İsa kimdir?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şagirdlərinə Müjdəni yaymaq üçün güc verir.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Orada o, onların qarşısında dəyişdi. Üzü günəş kimi parladı, paltarı işıq kimi ağ oldu.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Peter Dorkaya gələndə insanlar kədərləndilər və ona nə göstərdilər?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Dorkasın tikdiyi paltarlar.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Dorkasın hazırladığı yeməklər.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Dorkanın oğlu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Dorkanın məktubu.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Dorkasın tikdiyi paltarlar.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Peter onların hamısını otaqdan çıxartdı; sonra diz çöküb dua etdi. Ölən qadına tərəf dönüb dedi: "Tabitha, qalx". O, gözlərini açdı və Peteri görüb yerində oturdu.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Hərəkətlər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94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Kornelius, xilas edilmiş qeyri-yəhudi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Peterlə birlikdə gələn sünnətli imanlılar Müqəddəs Ruhun hədiyyəsinin hətta millətlərin üzərinə də tökülməsinə heyrət etdilər.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Həvarilərin işləri 10: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Qeysəriyyədə italyan alayında yüzbaşı Korneli adlı bir adam var idi.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O və bütün ailəsi mömin və müttəqi idilər. ehtiyacı olanlara səxavətlə verir və Allaha müntəzəm olaraq dua edirdi.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Korneli dua edərkən Allahın səsini eşitdi. “İnsanları Peter adlı bir adama göndər.”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O zaman Peter də duada bir görüntü gördü. Allah ona göydən yəhudilərin yeyə bilməyəcəyi heyvanlar verdi və ona yeməyi əmr etdi.</a:t>
            </a:r>
            <a:r xmlns:a="http://schemas.openxmlformats.org/drawingml/2006/main">
              <a:rPr lang="az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“Allahın pak etdiyi heç bir şeyi murdar deməyin.”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Nəhayət, Peter Korneliusun göndərdiyi adamların ardınca getdi və Korneliusun evinə getdi.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Peter onlara İsanı və Müjdəni Korneliyə və onun ailəsinə təbliğ etdi. Sonra Müqəddəs Ruh onların üzərinə endi. Buna baxaraq anladı; "Hətta başqa millətlər də İsaya inansalar, xilas ola bilərlər!"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Peter düşünürdü ki, yalnız yəhudilər İsaya inanıb xilas ola bilərlər.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Lakin Allahın Müjdəsində bütün dünya xalqları arasında heç bir ayrı-seçkilik yoxdur.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Biz dünyada hər kəsə Müjdəni təbliğ etməliyik ki, onlar xilas ola bilsinlər.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Peter, Yaqub və Yəhyanı özü ilə götürdü və onları təkbaşına yüksək bir dağa çıxardı.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/>
              <a:t>İsa kimdir?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millətindən və statusundan asılı olmayaraq, Ona inanan hər kəsə xilası verir.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Peter dua edərkən hansı görüntünü gördü?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İsanın göydən enməsi.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İncil göydən enir.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Göydən enən mələklər.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Yəhudilərin yeyə bilmədiyi heyvanlar göydən enib.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Yəhudilərin yeyə bilmədiyi heyvanlar göydən enib.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Peterlə birlikdə gələn sünnətli imanlılar Müqəddəs Ruhun hədiyyəsinin hətta millətlərin üzərinə də tökülməsinə heyrət etdilər.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Həvarilərin işləri 10: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95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Oxunan İlahilər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hətta həbsxanada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Təxminən gecə yarısı Paul və Sila dua edib Allaha ilahilər oxuyur, digər dustaqlar isə onlara qulaq asırdılar.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Hərəkətlər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 və Sila Müjdəni Filippdə təbliğ etmək üçün əllərindən gələni etdilər. Lakin buna nifrət edən insanlar Paulu və Silanı döyüb zindana saldılar.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Pavel və Sila hətta həbsxanada da dua edib Allaha həmd etdilər. Həbsxanada hamı buna qulaq asırdı.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Sonra birdən elə güclü zəlzələ oldu ki, bütün həbsxana qapıları açıldı. Həbsxana rəisi çox narahat idi, çünki dustaqların qaçdığını düşünürdü.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 qışqırdı: “Narahat olma! Hamımız buradayıq!” "Cənab, xilas olmaq üçün nə etməliyəm?" Həbsxana rəisi soruşdu.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"Rəbb İsaya inanın. Onda siz və ailəniz xilas olacaqsınız!" Gecənin o saatında zindançı onları götürüb yaralarını yudu. dərhal o və bütün ailəsi vəftiz olundu.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Orada o, onların qarşısında dəyişdi. Üzü günəş kimi parladı, paltarı işıq kimi ağ oldu.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Paul və Sila məyus olmadılar və dua etdilər və tərifləndilər.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hətta döyülərək öldürülsələr də.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Sonra Allah həbsxananın qapısını açdı və onlara Müjdəni təbliğ etmək şansı verdi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həbsxana məmuruna və ailəsinə.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Bizim də çətinlik çəkdiyimiz vaxtlar olur.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Əgər özünüzü ruhdan salıb duaya və həmd etməyə davam etməsəniz, Allah sizi xilas edəcək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heyrətamiz şəkildə.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/>
              <a:t>İsa kimdir?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mənə bütün çətinliklərə və çətinliklərə qalib gəlmək üçün güc verir.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 və Sila həbsxanada nə etdilər?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Onlar ağlayırdılar.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Onlar canları üçün yalvardılar.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Onlar məyus oldular.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Onlar dua edib ilahilər oxudular.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Onlar dua edib ilahilər oxudular.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Təxminən gecə yarısı Paul və Sila dua edib Allaha ilahilər oxuyur, digər dustaqlar isə onlara qulaq asırdılar.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Hərəkətlər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96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Pavel Padşaha Müjdəni təbliğ etdi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Pavel cavab verdi: «Qısa və ya uzun müddət – Allaha dua edirəm ki, təkcə siz deyil, bu gün məni dinləyənlərin hamısı bu zəncirlər istisna olmaqla, mən olduğum kimi olasınız».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Hərəkətlər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 Müjdəni təbliğ etdi və nəticədə Yerusəlimdə məhbus oldu. Padşah Aqrippa məhbus Paulun günahları barədə soruşdu.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"Özünüz üçün danışmağa icazəniz var!" Aqrippa Paula müdafiəyə başlamaq üçün vaxt verdi.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 Müjdəni təbliğ etmək fürsətindən istifadə etdi. "Ey padşah, ümid edirəm ki, bu zəncirlərdən başqa mənim kimi olasan!"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Padşah Paulda heç bir günah tapmadı. Paul Romaya getmək və İmperatora Müjdəni təbliğ etmək istəyirdi.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Elə bu vaxt İsa ilə söhbət edən Musa və İlyas onların qarşısına çıxdılar.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Nəhayət, Pavel Roma imperatoruna müraciət etdi. Həbsdə olan Paul Roma imperatorunun yanına getmək üçün gəmiyə minmişdi.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 məhbus idi, lakin o, Müjdəni qürurla təbliğ edirdi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padşahın qarşısında öz məhkəməsi.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Çünki o, İncildən utanmırdı və bunun qürurverici bir həqiqət olduğuna inanırdı.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Kimə rast gəliriksə, İsanın Müjdəsini inamla və cəsarətlə təbliğ etməyi bacarmalıyıq.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/>
              <a:t>İsa kimdir?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dünyanın ən yüksək insanından qat-qat yüksəkdir.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Pavelin məhkəmə padşahı ona danışmaq imkanı verəndə Paul nə etdi?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İsanın İncilini təbliğ etdi.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O, pis adamı ittiham etdi.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O, azadlığa buraxılmasını istədi.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O, dua etdi və ilahilər oxudu.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İsanın İncilini təbliğ etdi.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Pavel cavab verdi: «Qısa və ya uzun müddət – Allaha dua edirəm ki, təkcə siz deyil, bu gün məni dinləyənlərin hamısı bu zəncirlər istisna olmaqla, mən olduğum kimi olasınız».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Hərəkətlər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97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Gəmi Batır!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dedi: “Qorxma, Paul. Qeysər qarşısında mühakimə olunmalısan; Allah lütfkarlıqla səninlə birlikdə üzənlərin canını sənə verdi”.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Hərəkətlər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 digər məhbuslarla birlikdə gəmi ilə Romaya aparıldı.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Lakin tayfun səbəbindən gəmi batmaq təhlükəsi ilə üzləşib. Hamı qorxudan titrədi.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 Allaha dua etdi və insanlara dedi. "Qorxma. Allah heç kim ölməyəcəyini deyib."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Buluddan bir səs dedi: “Bu, mənim sevdiyim Oğlumdur; ondan çox razıyam. Ona qulaq asın!”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Gəmi batdı, lakin Paulun dediyi kimi, insanlar bircə ölüm olmadan adaya enə bilərdilər.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 adada İsanı təbliğ etdi və Allahı izzətləndirdi.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Pavel dua etdi, başqalarını ruhlandırdı, hətta gəminin batmaq üzrə olduğu böhran anlarında belə.</a:t>
            </a:r>
            <a:r xmlns:a="http://schemas.openxmlformats.org/drawingml/2006/main">
              <a:rPr lang="a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Sonda hamısı xilas oldu,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 dediyi kimi.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Allahın xalqı dua vasitəsilə Allahın iradəsini dünyaya çatdırmaq və Allahın xilası haqqında xoş xəbər üçün məsuliyyət daşıyır.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/>
              <a:t>İsa kimdir?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dünyadakı bütün həyatın sahibidir. Onun icazəsi olmadan heç bir şey ölməz.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Gəmi tayfunla qarşılaşanda Paul nə etdi?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O, ağladı.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O, dənizə atıldı.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Pilotla vuruşdu.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Allaha dua etdi.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Allaha dua etdi.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dedi: “Qorxma, Paul. Qeysər qarşısında mühakimə olunmalısan; Allah lütfkarlıqla səninlə birlikdə üzənlərin canını sənə verdi”.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Hərəkətlər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98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Paulun Onisimus üçün yalvarışı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Zəncirdə olduğum müddətdə oğlum olan Onisim üçün sizə müraciət edirəm.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Filimon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Onisim Filimonun xidmətçisi idi. Lakin o, ağasının icazəsi olmadan gizlicə Romaya getdi.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Onisimus Romada həbsdə olan Paulla tanış oldu. Paul ona Müjdəni təbliğ etdi və o, İsaya iman etdi.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Bunu eşidəndə qorxudan üzüstə yerə yıxıldılar. İsa dedi: “Qorxma”. Başlarını qaldıranda İsadan başqa heç kimi görmədilər.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Pavel Onisimusa dedi ki, ağası Filimonun yanına qayıdıb bağışlanma diləsin. Pavel Onisimusa dedi ki, İsaya imanlı kimi yaşasın.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Onesimus narahat idi. Çünki o zaman qaçan qulluqçu sahibi tərəfindən öldürülmüşdü.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Pavel Onisim üçün ağası Filimona məktub yazdı ki, onu bağışlasın. Bu məktub İncildə 'Filemon'dur.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 Onisim və Filimon arasındakı pozulmuş münasibəti yenidən bağladı. Onisimus Filimondan bağışlanma dilədi, Filimon isə Onisimi bağışladı.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Səhv bir şey etmişiksə, bağışlanma diləməliyik.</a:t>
            </a:r>
            <a:r xmlns:a="http://schemas.openxmlformats.org/drawingml/2006/main">
              <a:rPr lang="a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Və əgər kimsə bizə pis bir şey edibsə, biz onları bağışlamalıyıq.</a:t>
            </a:r>
            <a:r xmlns:a="http://schemas.openxmlformats.org/drawingml/2006/main">
              <a:rPr lang="az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İnsanlar İsaya inandıqları budur.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/>
              <a:t>İsa kimdir?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döyüşlər və münaqişələr olan yerdə sülh və barışıq gətirir.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Onisim Romada sahibi Filimondan qaçarkən kiminlə qarşılaşdı?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Barnabas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Paul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Zəncirdə olduğum müddətdə oğlum olan Onisim üçün sizə müraciət edirəm.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Filimon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99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Pavelin şagirdi Timotey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Sənin səmimi imanını xatırladım, ilk dəfə nənən Loisdə və anan Yunisdə yaşamış və inanıram ki, indi də səndə yaşayır.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Timoti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Pavelin Timotey adlı şagirdi var idi. Timotey Pavellə uşaqlıqdan missioner olmuşdur.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adamın iki oğlu var idi. İkinci oğul atasından xahiş edib ki, ona əvvəlcədən mülkündən payını versin.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bu yer üzündə insan şəklində idi, lakin O, həm də Allahdır.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 dağda şagirdlərinə əmr etdiyi kimi,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 İsaya Allahın Oğlu kimi inanmalı və ona diqqətlə qulaq asmalıyıq.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Həbsxanada olan Pavel ölmək üzrə olduğunu bildi və sevimli şagirdi Timoteyə məktub yazdı.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Məktubda deyilirdi ki, Timotey kilsə xidmətçisi kimi möminlərə necə öyrətməlidir.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Timotey və imanlılar Pavelin məktubunu oxudular və hətta təqiblərdə də sona qədər imanlarını itirməməyə qərar verdilər.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Beləliklə, Pavelin imanı onun şagirdi Timoteyə və yenidən kilsələrə keçdi.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Bizə Müjdəni təbliğ edən evangelistlər və bizə Allahın kəlamını öyrədən müəllimlər sayəsində imanımız və kilsəmiz böyüdü.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İndi biz imanımızı çatdırmalı və öyrəndiyimiz Allahın kəlamını onlara öyrətməliyik.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/>
              <a:t>İsa kimdir?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dirildi və ona iman edən kilsələr və möminlərlə birlikdə əbədi olaraq yaşayır.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Ölüm günü yaxınlaşanda Pavel məktubu kimə yazdı?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işarələyin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Timotey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Sənin səmimi imanını xatırladım, ilk dəfə nənən Loisdə və anan Yunisdə yaşamış və inanıram ki, indi də səndə yaşayır.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Timoti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100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Con heyrətamiz bir mənzərə gördü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Bunlara şəhadət verən: “Bəli, tezliklə gəlirəm” deyir. Amin. Gəl, ya Rəbb İsa.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Vəhy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/>
              <a:t>İsa kimdir?</a:t>
            </a:r>
            <a:r xmlns:a="http://schemas.openxmlformats.org/drawingml/2006/main">
              <a:rPr altLang="en-US" lang="a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əzəmətli görünüşü ilə gözəl parlayan biridir.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Kilsənin təqibləri günü-gündən daha da şiddətlənirdi. Bütün şagirdləri imanlarını qoruyarkən şəhid oldular və Yəhya yalnız Patmosda qaldı.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o, şeypur kimi uca bir səs eşitdi: "Gördüyünüzü bir tumarda yazın və yeddi kilsəyə göndərin."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Yəhya da İsanı gördü. İsa dünyanın bütün gücünə malik olan padşahın surəti idi.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Yəhya yeni səmanı və gələcək yeni torpağı gördü. Pislik olmayacaq, kədər olmayacaq, Allah yanında həmişə xoşbəxtlik olacaq.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Yəhya bütün bu görüntüləri yazıb kilsələrə yazdı. "İmanınızı qoruyun, çünki Rəbb yenidən gələcək!" Bu, Müqəddəs Kitabın sonuncu kitabı olan Vəhydir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Dərs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yenidən bu dünyaya qayıdacaq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hakim kimi.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zaman inanmayanlar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İsada əbədi əzab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İsaya inananlar həzz alacaqlar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Xoşbəxtliklə əbədi həyat.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İsanın yenidən gəlməsini gözləyirsən?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Biz bu ümidimizi itirməməliyik, bu torpağa inamımızı sona qədər saxlamalıyıq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3200"/>
              <a:t>İsa kimdir?</a:t>
            </a:r>
            <a:r xmlns:a="http://schemas.openxmlformats.org/drawingml/2006/main">
              <a:rPr lang="az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yenidən bu dünyaya padşah kimi qayıdacaq, hər şeyi mühakimə edəcək və hər şeyi əbədi olaraq idarə edəcək.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Bugünkü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Şagird Yəhyanın həbsdə saxlandığı adanın adı nədir?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Havay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Kittim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az" altLang="ko-KR" sz="2800">
                <a:solidFill>
                  <a:srgbClr val="ff0000"/>
                </a:solidFill>
              </a:rPr>
              <a:t>Patmos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000"/>
              <a:t>Bu günün sözü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Bunlara şəhadət verən: “Bəli, tezliklə gəlirəm” deyir. Amin. Gəl, ya Rəbb İsa.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Vəhy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az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</a:t>
            </a:r>
            <a:r xmlns:a="http://schemas.openxmlformats.org/drawingml/2006/main">
              <a:rPr altLang="en-US" lang="az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İsanın dəyişməsini kim görmədi?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Ceyms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Tomas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Orada o, onların qarşısında dəyişdi. Üzü günəş kimi parladı, paltarı işıq kimi ağ oldu.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75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İsa</a:t>
            </a:r>
            <a:r xmlns:a="http://schemas.openxmlformats.org/drawingml/2006/main">
              <a:rPr lang="az" altLang="en-US" sz="4400"/>
              <a:t> </a:t>
            </a:r>
            <a:r xmlns:a="http://schemas.openxmlformats.org/drawingml/2006/main">
              <a:rPr lang="az" altLang="ko-KR" sz="4400"/>
              <a:t>Uşaqları sevir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İsa bunu görəndə qəzəbləndi. O, onlara dedi: «Qoy uşaqlar yanıma gəlsinlər və onlara mane olmayın, çünki Allahın Padşahlığı belələrinə məxsusdur.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Bir valideyn övladını İsanın yanına gətirdi ki, İsadan xeyir-dua alsın.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Sonra İsanın şagirdləri onu danladılar. "Uşağınızı İsanın yanına gətirməyə necə cəsarət edirsiniz?"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bunu görəndə qəzəblə dedi.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“Uşaqların yanıma gəlməsinə mane olmayın. Allahın Padşahlığı bu uşaqlar kimilərə məxsusdur».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Oğul isə bütün var-dövlətini uzaq ölkədə israf edib bədbəxt oldu.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“Allahın Padşahlığını uşaq kimi qəbul etməyən heç vaxt ora girməyəcək.” O, uşaqları qucağına alıb əllərini onların üzərinə qoyub xeyir-dua verdi.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dedi ki, Allahın Padşahlığı bu uşaqlar kimidir.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Gəlin biz də Allahı sevən və İsaya itaət edən pak, dürüst,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və uşağın əsl ürəyi.</a:t>
            </a:r>
            <a:r xmlns:a="http://schemas.openxmlformats.org/drawingml/2006/main">
              <a:rPr altLang="en-US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/>
              <a:t>İsa kimdir?</a:t>
            </a:r>
            <a:r xmlns:a="http://schemas.openxmlformats.org/drawingml/2006/main">
              <a:rPr altLang="en-US" lang="a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</a:t>
            </a:r>
            <a:r xmlns:a="http://schemas.openxmlformats.org/drawingml/2006/main">
              <a:rPr altLang="en-US" lang="az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edir..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uşaqları sevən, dəyər verən və xeyir-dua verən biridir.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Uşaqlar İsanın yanına getmək istəyəndə şagirdlər nə etdilər?</a:t>
            </a:r>
            <a:r xmlns:a="http://schemas.openxmlformats.org/drawingml/2006/main">
              <a:rPr altLang="en-US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Onları məmnuniyyətlə qarşıladılar.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Onları İsanın yanına getməməyi danladılar.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Uşaqları İsa ilə tanış etdilər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Onlara yemək verib evə göndərdilər.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Onları İsanın yanına getməməyi danladılar.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İsa bunu görəndə qəzəbləndi. O, onlara dedi: «Qoy uşaqlar yanıma gəlsinlər və onlara mane olmayın, çünki Allahın Padşahlığı belələrinə məxsusdur.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76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İsa bir kor adamı, Bartimeyi sağaltdı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İsa dedi: «Get, imanın səni sağaltdı». O, dərhal gözləri açıldı və yol boyu İsanın ardınca getdi.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kor bir adam olan Yerixoya gələndə Bartimay yol kənarında oturub dilənirdi.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Bunun Nazaretli İsa olduğunu eşidəndə qışqırmağa başladı: «Ey Davud Oğlu İsa, mənə rəhm et!»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İsa Bartimeyi çağırdı. "Sənin üçün nə etməmi istəyirsən?" İsa ondan soruşdu. Kor dedi: “Rabbi, mən görmək istəyirəm”.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Oğul anladı ki, ata evindəki xidmətçilərdən daha bədbəxt olub.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O, qayıdıb atasına yalvardı ki, onu öz qulluqçularından biri kimi qəbul etsin.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dedi: «Get, imanın səni sağaltdı». Dərhal onun gözləri açıldı.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"Təşəkkürlər, İsa!" Bartimay İsanın ardınca getdi.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Bartimeyə dedi: «İmanın səni sağaltdı».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Bizi xilas edən imandır.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İman səmimi duada ifadə olunur.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İsaya dua etdikdə,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Bizdə bu iman olmalıdır.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/>
              <a:t>İsa kimdir?</a:t>
            </a:r>
            <a:r xmlns:a="http://schemas.openxmlformats.org/drawingml/2006/main">
              <a:rPr altLang="en-US" lang="a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bizim səmimi dualarımızı eşidən və cavab verən biridir.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Bartimay İsadan nə istədi?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Mənə çoxlu pul ver.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Mən sənin şagirdin olmaq istəyirəm.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İcazə verin suyun üzərində gəzim.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Yenidən görmək istəyirəm.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Yenidən görmək istəyirəm.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İsa dedi: «Get, imanın səni sağaltdı». O, dərhal gözləri açıldı və yol boyu İsanın ardınca getdi.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77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Zakkay ağaca dırmaşdı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Çünki Bəşər Oğlu itmişi axtarmaq və xilas etmək üçün gəldi».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Zəkkay adlı varlı bir adam var idi. O, baş vergiyığan idi, ona görə də insanlar ona nifrət edirdilər.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gün İsa Zakayın yaşadığı kəndə gəldi. İsanı görmək üçün çoxlu adam toplaşmışdı.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Atası oğlunun uzaqdan gəldiyini görən kimi yanına qaçaraq onu qucaqlayıb sevinclə qəbul etdi.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Zakkay İsanı görmək üçün ağaca dırmaşdı. İsa ona baxıb dedi. “Zakay, dərhal aşağı en. Mən bu gün sənin evində qalmalıyam”.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“Zakay İsaya qərar verdi: “Malımın yarısını yoxsullara verəcəyəm”.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İsa dedi: "Bu gün bu evə qurtuluş gəldi. Mən itmişləri axtarmağa və xilas etməyə gəldim".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Zakkay İsa ilə görüşəndə ən sevimli mülkünü yoxsullara verəcəyini etiraf etdi.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Sizin üçün ən vacib olan nədir?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ilə görüşdükdən sonra nədən imtina etdiniz?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Yadda saxlamalıyıq ki, bizim üçün ən qiymətli şey İsadır.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rgbClr val="ff0000"/>
                </a:solidFill>
              </a:rPr>
              <a:t>İsa kimdir?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heç bir fərq qoymadan hamını xilas etmək üçün bu torpağa gələn Xilaskardır.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</a:t>
            </a:r>
            <a:r xmlns:a="http://schemas.openxmlformats.org/drawingml/2006/main">
              <a:rPr altLang="en-US" lang="az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İnsanlar niyə Zakkaya nifrət edirdilər?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Çünki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idi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rəis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vergi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kollektor.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Çünki o, İsaya yaxşı inanırdı.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Çünki o, çox dua edirdi.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Çünki o, yaraşıqlı idi.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Çünki o, baş vergiyığan idi.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Çünki Bəşər Oğlu itmişi axtarmaq və xilas etmək üçün gəldi».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az">
                <a:solidFill>
                  <a:schemeClr val="tx1">
                    <a:lumMod val="50000"/>
                    <a:lumOff val="50000"/>
                  </a:schemeClr>
                </a:solidFill>
              </a:rPr>
              <a:t>№ 78 Allahın Kəlamı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400"/>
              <a:t>Qaya üzərində tikilmiş ev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“Ona görə də mənim bu sözlərimi eşidən və həyata keçirən hər kəs evini qaya üzərində tikən müdrik adama bənzəyir.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ev tikən iki kişinin hekayəsini danışdı.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dedi: “Allahım, atan həmişə səni gözləyir”.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Onlardan biri evini qumun üstündə, biri qayanın üstündə tikmək qərarına gəlib.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İkisi ev tikmək üçün çox çalışdılar. Hər iki ev böyük fərq olmadan kənardan güclü görünürdü.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Güclü yağış selə səbəb olduqda, qum üzərində tikilmiş evi su aparıb. Amma qaya üzərində tikilmiş ev möhkəm dayanmışdı.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İsa dedi: “Sözlərimi eşidib onlara əməl edən hər kəs evini qaya üzərində tikən müdrik adama bənzəyir”.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dedi: “Sözlərimi eşidib onlara əməl edən hər kəs evini qaya üzərində tikən müdrik adama bənzəyir”.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Allahın hər sözünü həyata keçirirsənmi?</a:t>
            </a:r>
            <a:r xmlns:a="http://schemas.openxmlformats.org/drawingml/2006/main">
              <a:rPr altLang="en-US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Gəlin Allahın Kəlamına tabe olan müdrik adamlar olaq.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/>
              <a:t>İsa kimdir?</a:t>
            </a:r>
            <a:r xmlns:a="http://schemas.openxmlformats.org/drawingml/2006/main">
              <a:rPr altLang="en-US" lang="a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</a:t>
            </a:r>
            <a:r xmlns:a="http://schemas.openxmlformats.org/drawingml/2006/main">
              <a:rPr altLang="en-US" lang="az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edir..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Sözə tabe olanlardan zövq alan biridir.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Qumun üstündə tikilmiş ev nə vaxt uçub?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Ev tikilən kimi,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Günəş parlayanda,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Evə çox adam gələndə,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Çox yağış yağanda və su basanda,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Çox yağış yağanda və su basanda,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“Ona görə də mənim bu sözlərimi eşidən və həyata keçirən hər kəs evini qaya üzərində tikən müdrik adama bənzəyir.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79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Beş Müdrik Bakirə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"Ona görə də oyaq olun, çünki nə günü, nə də saatı bilmirsiniz."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Həyatımızda çox günah işlədirik.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Beləliklə, biz Allaha qarşı günah işlətdiyimiz üçün özümüzü günahkar hiss edirik.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Amma Allah bizim günahlarımızı həmişə bağışladı.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Çünki İsa artıq bütün günahlarımızı öz üzərinə götürüb.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Buna inanıb Allaha şükür və sevinclə getməlisən.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Toy mərasiminə hazırlaşan on bakirə qız var idi. Beş müdrik qız kifayət qədər yağla çıraq hazırladı, qalan beşi isə etmədi.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Gecə bəy gecikəndə on qız yuxuya getdi.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"Bəy buradadır!" Qızlar tələsik ayağa qalxdılar. Kifayət qədər yağ hazırlamayan beş bakirə qızın işığı söndü.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“Bizə bir az neft ver.” “Biz sizə neftimizi versək, neftimiz də bitə bilər. Gedin yağ götürün”.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Ancaq beş axmaq qız yağ almağa gedəndə bayramın qapısı bağlandı. Nəhayət, beş axmaq qızın məclisdə iştirakına icazə verilmədi.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Bu, İsanın bizə qayıdacağını necə gözləyəcəyimizi izah etdiyi bir hekayədir.</a:t>
            </a:r>
            <a:r xmlns:a="http://schemas.openxmlformats.org/drawingml/2006/main">
              <a:rPr altLang="en-US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Heç kim bilmir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yenidən nə vaxt gələcək.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Ancaq beş müdrik bakirə kimi, biz həmişə oyanmalı və hazır bir ürəklə İsanı gözləməliyik.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/>
              <a:t>İsa kimdir?</a:t>
            </a:r>
            <a:r xmlns:a="http://schemas.openxmlformats.org/drawingml/2006/main">
              <a:rPr altLang="en-US" lang="a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vəd etdi ki, heç kim bilmədiyi zaman yenidən bu torpağa qayıdacaq.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Axmaq beş bakirə nə hazırlamadı?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yağ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paltar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hədiyyə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yağ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"Ona görə də oyaq olun, çünki nə günü, nə də saatı bilmirsiniz."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№ 80 Allahın Kəlamı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az" altLang="ko-KR" sz="4400"/>
              <a:t>İstedadlar məsəli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/>
              <a:t>İsa kimdir?</a:t>
            </a:r>
            <a:r xmlns:a="http://schemas.openxmlformats.org/drawingml/2006/main">
              <a:rPr altLang="en-US" lang="a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</a:t>
            </a:r>
            <a:r xmlns:a="http://schemas.openxmlformats.org/drawingml/2006/main">
              <a:rPr altLang="en-US" lang="az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edir..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həmişə bizi sevən və gözləyən biridir.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/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"Ağası cavab verdi: "Afərin, yaxşı və sadiq qul! Bir az şeydə sadiq qaldın; Mən səni çox şeyə rəis qoyacağam. Gəl, ağasının xoşbəxtliyinə şərik ol!"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Bir adam xaricə gedərkən nökərlərinə pul əmanət edib. O, birinci nökərə beş, ikinciyə iki, üçüncüyə bir talant verdi.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 talant və iki talant alan nökər bir anda gedib pullarını işə qoyub ikiqat qazandı. Ancaq 1 talant alan bir adam çıxıb yer qazıb ağasının pulunu gizlədib.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Ağa qayıdıb onlarla hesablaşanda birinci nökər beş, ikincisi isə iki talant daha çox qazandı.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Ancaq bir talant alan nökər bir talant qazanmadı. “Ustad, siz mənə yalnız bir istedad verdiniz. Onda mən necə daha çox pul qazana bilərəm?”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az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Ağası qəzəbləndi. “Mənim pulumu bankirlərə depozitə qoymalı idin, faizlə geri ala bilərdim. Ey dəyərsiz nökər, get evimdən!”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Dərs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istedadlar məsəli ilə bizə tənbəl olmamağı xəbərdar edir.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Nə qədər aldığımızdan daha vacib bir şey var.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Daha önəmlisi, sahib olduqlarından sədaqətlə istifadə edərək Allahın izzəti üçün bir həyat yaşamaqdır.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Hamımız belə bir həyatı yaşamalıyıq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İsa tərəfindən təriflənmək.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3200"/>
              <a:t>İsa kimdir?</a:t>
            </a:r>
            <a:r xmlns:a="http://schemas.openxmlformats.org/drawingml/2006/main">
              <a:rPr altLang="en-US" lang="az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rgbClr val="0070c0"/>
                </a:solidFill>
              </a:rPr>
              <a:t>İsa..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İsa bizim ağamızdır, həyatımızı qiymətləndirir və bizi buna görə mükafatlandırır.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>
                <a:solidFill>
                  <a:srgbClr val="ff0000"/>
                </a:solidFill>
              </a:rPr>
              <a:t>Bugünkü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Ağa uzaqlara gedərkən nökərlərə nə əmanət etdi?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ev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sahə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mağaza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istedad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az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az" sz="2800">
                <a:solidFill>
                  <a:srgbClr val="ff0000"/>
                </a:solidFill>
              </a:rPr>
              <a:t>istedad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az" sz="4000"/>
              <a:t>Bu günün sözü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az" sz="3600"/>
              <a:t>"Ağası cavab verdi: "Afərin, yaxşı və sadiq qul! Bir az şeydə sadiq qaldın; Mən səni çox şeyə rəis qoyacağam. Gəl, ağasının xoşbəxtliyinə şərik ol!"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Metyu</a:t>
            </a:r>
            <a:r xmlns:a="http://schemas.openxmlformats.org/drawingml/2006/main">
              <a:rPr altLang="en-US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az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